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sldIdLst>
    <p:sldId id="261" r:id="rId2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860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2014-03-13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2014-03-13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2014-03-13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2014-03-13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2014-03-13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2014-03-13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2014-03-13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76672"/>
            <a:ext cx="4509718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타원 4"/>
          <p:cNvSpPr/>
          <p:nvPr/>
        </p:nvSpPr>
        <p:spPr>
          <a:xfrm>
            <a:off x="3731154" y="2132403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/>
        </p:nvSpPr>
        <p:spPr>
          <a:xfrm>
            <a:off x="5105854" y="3410326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3808679" y="2636912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614642" y="1835532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87182" y="3268760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768624" y="2765739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43608" y="4732109"/>
            <a:ext cx="747384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For the three points A, B, and C, </a:t>
            </a:r>
          </a:p>
          <a:p>
            <a:pPr marL="342900" indent="-342900">
              <a:buAutoNum type="arabicParenR"/>
            </a:pPr>
            <a:r>
              <a:rPr lang="en-US" altLang="ko-KR" dirty="0" smtClean="0"/>
              <a:t>What are the existing phases  &amp; number of them</a:t>
            </a:r>
          </a:p>
          <a:p>
            <a:pPr marL="342900" indent="-342900">
              <a:buAutoNum type="arabicParenR"/>
            </a:pPr>
            <a:r>
              <a:rPr lang="en-US" altLang="ko-KR" dirty="0" smtClean="0"/>
              <a:t>Calculate </a:t>
            </a:r>
            <a:r>
              <a:rPr lang="en-US" altLang="ko-KR" smtClean="0"/>
              <a:t>the </a:t>
            </a:r>
            <a:r>
              <a:rPr lang="en-US" altLang="ko-KR" smtClean="0"/>
              <a:t>degrees </a:t>
            </a:r>
            <a:r>
              <a:rPr lang="en-US" altLang="ko-KR" dirty="0" smtClean="0"/>
              <a:t>of freedom</a:t>
            </a:r>
          </a:p>
          <a:p>
            <a:pPr marL="342900" indent="-342900">
              <a:buAutoNum type="arabicParenR"/>
            </a:pPr>
            <a:r>
              <a:rPr lang="en-US" altLang="ko-KR" dirty="0" smtClean="0"/>
              <a:t>What mineral do you expect from a contact metamorphic rock? Reasons?</a:t>
            </a:r>
          </a:p>
          <a:p>
            <a:pPr marL="342900" indent="-342900">
              <a:buAutoNum type="arabicParenR"/>
            </a:pPr>
            <a:r>
              <a:rPr lang="en-US" altLang="ko-KR" dirty="0" smtClean="0"/>
              <a:t>If your </a:t>
            </a:r>
            <a:r>
              <a:rPr lang="en-US" altLang="ko-KR" dirty="0" err="1" smtClean="0"/>
              <a:t>thinsection</a:t>
            </a:r>
            <a:r>
              <a:rPr lang="en-US" altLang="ko-KR" dirty="0" smtClean="0"/>
              <a:t> has all the three phases  stably coexisting,</a:t>
            </a:r>
            <a:br>
              <a:rPr lang="en-US" altLang="ko-KR" dirty="0" smtClean="0"/>
            </a:br>
            <a:r>
              <a:rPr lang="en-US" altLang="ko-KR" dirty="0" smtClean="0"/>
              <a:t>what are the temperature and pressure condition the rock </a:t>
            </a:r>
            <a:br>
              <a:rPr lang="en-US" altLang="ko-KR" dirty="0" smtClean="0"/>
            </a:br>
            <a:r>
              <a:rPr lang="en-US" altLang="ko-KR" dirty="0" smtClean="0"/>
              <a:t>experienced?</a:t>
            </a:r>
          </a:p>
          <a:p>
            <a:pPr marL="342900" indent="-342900">
              <a:buAutoNum type="arabicParenR"/>
            </a:pPr>
            <a:endParaRPr lang="en-US" altLang="ko-KR" dirty="0" smtClean="0"/>
          </a:p>
          <a:p>
            <a:pPr marL="342900" indent="-342900">
              <a:buAutoNum type="arabicParenR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5327251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</TotalTime>
  <Words>52</Words>
  <Application>Microsoft Office PowerPoint</Application>
  <PresentationFormat>화면 슬라이드 쇼(4:3)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New_Education03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jyy</cp:lastModifiedBy>
  <cp:revision>29</cp:revision>
  <cp:lastPrinted>2014-03-13T00:02:22Z</cp:lastPrinted>
  <dcterms:created xsi:type="dcterms:W3CDTF">2011-08-29T07:49:50Z</dcterms:created>
  <dcterms:modified xsi:type="dcterms:W3CDTF">2014-03-13T00:18:10Z</dcterms:modified>
</cp:coreProperties>
</file>